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715000" cy="1143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AC6"/>
    <a:srgbClr val="0D79BF"/>
    <a:srgbClr val="DBB51B"/>
    <a:srgbClr val="2C7137"/>
    <a:srgbClr val="5072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3045" y="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625" y="1870605"/>
            <a:ext cx="4857750" cy="3979333"/>
          </a:xfrm>
        </p:spPr>
        <p:txBody>
          <a:bodyPr anchor="b"/>
          <a:lstStyle>
            <a:lvl1pPr algn="ctr">
              <a:defRPr sz="3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75" y="6003397"/>
            <a:ext cx="4286250" cy="2759603"/>
          </a:xfrm>
        </p:spPr>
        <p:txBody>
          <a:bodyPr/>
          <a:lstStyle>
            <a:lvl1pPr marL="0" indent="0" algn="ctr">
              <a:buNone/>
              <a:defRPr sz="1500"/>
            </a:lvl1pPr>
            <a:lvl2pPr marL="285750" indent="0" algn="ctr">
              <a:buNone/>
              <a:defRPr sz="1250"/>
            </a:lvl2pPr>
            <a:lvl3pPr marL="571500" indent="0" algn="ctr">
              <a:buNone/>
              <a:defRPr sz="1125"/>
            </a:lvl3pPr>
            <a:lvl4pPr marL="857250" indent="0" algn="ctr">
              <a:buNone/>
              <a:defRPr sz="1000"/>
            </a:lvl4pPr>
            <a:lvl5pPr marL="1143000" indent="0" algn="ctr">
              <a:buNone/>
              <a:defRPr sz="1000"/>
            </a:lvl5pPr>
            <a:lvl6pPr marL="1428750" indent="0" algn="ctr">
              <a:buNone/>
              <a:defRPr sz="1000"/>
            </a:lvl6pPr>
            <a:lvl7pPr marL="1714500" indent="0" algn="ctr">
              <a:buNone/>
              <a:defRPr sz="1000"/>
            </a:lvl7pPr>
            <a:lvl8pPr marL="2000250" indent="0" algn="ctr">
              <a:buNone/>
              <a:defRPr sz="1000"/>
            </a:lvl8pPr>
            <a:lvl9pPr marL="2286000" indent="0" algn="ctr">
              <a:buNone/>
              <a:defRPr sz="1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6608-6ED7-4BBA-92F2-B59388961A0B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423-2801-4E46-BBF5-99810D1D2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36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6608-6ED7-4BBA-92F2-B59388961A0B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423-2801-4E46-BBF5-99810D1D2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3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089797" y="608542"/>
            <a:ext cx="1232297" cy="96863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2907" y="608542"/>
            <a:ext cx="3625453" cy="96863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6608-6ED7-4BBA-92F2-B59388961A0B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423-2801-4E46-BBF5-99810D1D2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6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6608-6ED7-4BBA-92F2-B59388961A0B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423-2801-4E46-BBF5-99810D1D2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44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930" y="2849566"/>
            <a:ext cx="4929188" cy="4754562"/>
          </a:xfrm>
        </p:spPr>
        <p:txBody>
          <a:bodyPr anchor="b"/>
          <a:lstStyle>
            <a:lvl1pPr>
              <a:defRPr sz="3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930" y="7649107"/>
            <a:ext cx="4929188" cy="2500312"/>
          </a:xfrm>
        </p:spPr>
        <p:txBody>
          <a:bodyPr/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285750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2pPr>
            <a:lvl3pPr marL="57150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3pPr>
            <a:lvl4pPr marL="8572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1430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4287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7145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0002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2860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6608-6ED7-4BBA-92F2-B59388961A0B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423-2801-4E46-BBF5-99810D1D2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3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2906" y="3042708"/>
            <a:ext cx="2428875" cy="72522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3219" y="3042708"/>
            <a:ext cx="2428875" cy="72522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6608-6ED7-4BBA-92F2-B59388961A0B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423-2801-4E46-BBF5-99810D1D2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42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650" y="608544"/>
            <a:ext cx="4929188" cy="22092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3651" y="2801938"/>
            <a:ext cx="2417713" cy="1373187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5750" indent="0">
              <a:buNone/>
              <a:defRPr sz="1250" b="1"/>
            </a:lvl2pPr>
            <a:lvl3pPr marL="571500" indent="0">
              <a:buNone/>
              <a:defRPr sz="1125" b="1"/>
            </a:lvl3pPr>
            <a:lvl4pPr marL="857250" indent="0">
              <a:buNone/>
              <a:defRPr sz="1000" b="1"/>
            </a:lvl4pPr>
            <a:lvl5pPr marL="1143000" indent="0">
              <a:buNone/>
              <a:defRPr sz="1000" b="1"/>
            </a:lvl5pPr>
            <a:lvl6pPr marL="1428750" indent="0">
              <a:buNone/>
              <a:defRPr sz="1000" b="1"/>
            </a:lvl6pPr>
            <a:lvl7pPr marL="1714500" indent="0">
              <a:buNone/>
              <a:defRPr sz="1000" b="1"/>
            </a:lvl7pPr>
            <a:lvl8pPr marL="2000250" indent="0">
              <a:buNone/>
              <a:defRPr sz="1000" b="1"/>
            </a:lvl8pPr>
            <a:lvl9pPr marL="2286000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51" y="4175125"/>
            <a:ext cx="2417713" cy="61409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3219" y="2801938"/>
            <a:ext cx="2429619" cy="1373187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5750" indent="0">
              <a:buNone/>
              <a:defRPr sz="1250" b="1"/>
            </a:lvl2pPr>
            <a:lvl3pPr marL="571500" indent="0">
              <a:buNone/>
              <a:defRPr sz="1125" b="1"/>
            </a:lvl3pPr>
            <a:lvl4pPr marL="857250" indent="0">
              <a:buNone/>
              <a:defRPr sz="1000" b="1"/>
            </a:lvl4pPr>
            <a:lvl5pPr marL="1143000" indent="0">
              <a:buNone/>
              <a:defRPr sz="1000" b="1"/>
            </a:lvl5pPr>
            <a:lvl6pPr marL="1428750" indent="0">
              <a:buNone/>
              <a:defRPr sz="1000" b="1"/>
            </a:lvl6pPr>
            <a:lvl7pPr marL="1714500" indent="0">
              <a:buNone/>
              <a:defRPr sz="1000" b="1"/>
            </a:lvl7pPr>
            <a:lvl8pPr marL="2000250" indent="0">
              <a:buNone/>
              <a:defRPr sz="1000" b="1"/>
            </a:lvl8pPr>
            <a:lvl9pPr marL="2286000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3219" y="4175125"/>
            <a:ext cx="2429619" cy="61409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6608-6ED7-4BBA-92F2-B59388961A0B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423-2801-4E46-BBF5-99810D1D2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15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6608-6ED7-4BBA-92F2-B59388961A0B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423-2801-4E46-BBF5-99810D1D2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25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6608-6ED7-4BBA-92F2-B59388961A0B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423-2801-4E46-BBF5-99810D1D2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4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651" y="762000"/>
            <a:ext cx="1843236" cy="2667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619" y="1645711"/>
            <a:ext cx="2893219" cy="8122708"/>
          </a:xfrm>
        </p:spPr>
        <p:txBody>
          <a:bodyPr/>
          <a:lstStyle>
            <a:lvl1pPr>
              <a:defRPr sz="2000"/>
            </a:lvl1pPr>
            <a:lvl2pPr>
              <a:defRPr sz="1750"/>
            </a:lvl2pPr>
            <a:lvl3pPr>
              <a:defRPr sz="1500"/>
            </a:lvl3pPr>
            <a:lvl4pPr>
              <a:defRPr sz="1250"/>
            </a:lvl4pPr>
            <a:lvl5pPr>
              <a:defRPr sz="1250"/>
            </a:lvl5pPr>
            <a:lvl6pPr>
              <a:defRPr sz="1250"/>
            </a:lvl6pPr>
            <a:lvl7pPr>
              <a:defRPr sz="1250"/>
            </a:lvl7pPr>
            <a:lvl8pPr>
              <a:defRPr sz="1250"/>
            </a:lvl8pPr>
            <a:lvl9pPr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3651" y="3429000"/>
            <a:ext cx="1843236" cy="6352647"/>
          </a:xfrm>
        </p:spPr>
        <p:txBody>
          <a:bodyPr/>
          <a:lstStyle>
            <a:lvl1pPr marL="0" indent="0">
              <a:buNone/>
              <a:defRPr sz="1000"/>
            </a:lvl1pPr>
            <a:lvl2pPr marL="285750" indent="0">
              <a:buNone/>
              <a:defRPr sz="875"/>
            </a:lvl2pPr>
            <a:lvl3pPr marL="571500" indent="0">
              <a:buNone/>
              <a:defRPr sz="750"/>
            </a:lvl3pPr>
            <a:lvl4pPr marL="857250" indent="0">
              <a:buNone/>
              <a:defRPr sz="625"/>
            </a:lvl4pPr>
            <a:lvl5pPr marL="1143000" indent="0">
              <a:buNone/>
              <a:defRPr sz="625"/>
            </a:lvl5pPr>
            <a:lvl6pPr marL="1428750" indent="0">
              <a:buNone/>
              <a:defRPr sz="625"/>
            </a:lvl6pPr>
            <a:lvl7pPr marL="1714500" indent="0">
              <a:buNone/>
              <a:defRPr sz="625"/>
            </a:lvl7pPr>
            <a:lvl8pPr marL="2000250" indent="0">
              <a:buNone/>
              <a:defRPr sz="625"/>
            </a:lvl8pPr>
            <a:lvl9pPr marL="2286000" indent="0">
              <a:buNone/>
              <a:defRPr sz="6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6608-6ED7-4BBA-92F2-B59388961A0B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423-2801-4E46-BBF5-99810D1D2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4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651" y="762000"/>
            <a:ext cx="1843236" cy="2667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29619" y="1645711"/>
            <a:ext cx="2893219" cy="8122708"/>
          </a:xfrm>
        </p:spPr>
        <p:txBody>
          <a:bodyPr anchor="t"/>
          <a:lstStyle>
            <a:lvl1pPr marL="0" indent="0">
              <a:buNone/>
              <a:defRPr sz="2000"/>
            </a:lvl1pPr>
            <a:lvl2pPr marL="285750" indent="0">
              <a:buNone/>
              <a:defRPr sz="1750"/>
            </a:lvl2pPr>
            <a:lvl3pPr marL="571500" indent="0">
              <a:buNone/>
              <a:defRPr sz="1500"/>
            </a:lvl3pPr>
            <a:lvl4pPr marL="857250" indent="0">
              <a:buNone/>
              <a:defRPr sz="1250"/>
            </a:lvl4pPr>
            <a:lvl5pPr marL="1143000" indent="0">
              <a:buNone/>
              <a:defRPr sz="1250"/>
            </a:lvl5pPr>
            <a:lvl6pPr marL="1428750" indent="0">
              <a:buNone/>
              <a:defRPr sz="1250"/>
            </a:lvl6pPr>
            <a:lvl7pPr marL="1714500" indent="0">
              <a:buNone/>
              <a:defRPr sz="1250"/>
            </a:lvl7pPr>
            <a:lvl8pPr marL="2000250" indent="0">
              <a:buNone/>
              <a:defRPr sz="1250"/>
            </a:lvl8pPr>
            <a:lvl9pPr marL="2286000" indent="0">
              <a:buNone/>
              <a:defRPr sz="1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3651" y="3429000"/>
            <a:ext cx="1843236" cy="6352647"/>
          </a:xfrm>
        </p:spPr>
        <p:txBody>
          <a:bodyPr/>
          <a:lstStyle>
            <a:lvl1pPr marL="0" indent="0">
              <a:buNone/>
              <a:defRPr sz="1000"/>
            </a:lvl1pPr>
            <a:lvl2pPr marL="285750" indent="0">
              <a:buNone/>
              <a:defRPr sz="875"/>
            </a:lvl2pPr>
            <a:lvl3pPr marL="571500" indent="0">
              <a:buNone/>
              <a:defRPr sz="750"/>
            </a:lvl3pPr>
            <a:lvl4pPr marL="857250" indent="0">
              <a:buNone/>
              <a:defRPr sz="625"/>
            </a:lvl4pPr>
            <a:lvl5pPr marL="1143000" indent="0">
              <a:buNone/>
              <a:defRPr sz="625"/>
            </a:lvl5pPr>
            <a:lvl6pPr marL="1428750" indent="0">
              <a:buNone/>
              <a:defRPr sz="625"/>
            </a:lvl6pPr>
            <a:lvl7pPr marL="1714500" indent="0">
              <a:buNone/>
              <a:defRPr sz="625"/>
            </a:lvl7pPr>
            <a:lvl8pPr marL="2000250" indent="0">
              <a:buNone/>
              <a:defRPr sz="625"/>
            </a:lvl8pPr>
            <a:lvl9pPr marL="2286000" indent="0">
              <a:buNone/>
              <a:defRPr sz="6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6608-6ED7-4BBA-92F2-B59388961A0B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423-2801-4E46-BBF5-99810D1D2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2906" y="608544"/>
            <a:ext cx="4929188" cy="2209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06" y="3042708"/>
            <a:ext cx="4929188" cy="7252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2906" y="10593919"/>
            <a:ext cx="1285875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D6608-6ED7-4BBA-92F2-B59388961A0B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3094" y="10593919"/>
            <a:ext cx="1928813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6219" y="10593919"/>
            <a:ext cx="1285875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A8423-2801-4E46-BBF5-99810D1D2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3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71500" rtl="0" eaLnBrk="1" latinLnBrk="0" hangingPunct="1">
        <a:lnSpc>
          <a:spcPct val="90000"/>
        </a:lnSpc>
        <a:spcBef>
          <a:spcPct val="0"/>
        </a:spcBef>
        <a:buNone/>
        <a:defRPr sz="27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2875" indent="-142875" algn="l" defTabSz="5715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1437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3pPr>
      <a:lvl4pPr marL="100012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28587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57162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85737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14312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42887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57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287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145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002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18" Type="http://schemas.openxmlformats.org/officeDocument/2006/relationships/image" Target="../media/image15.png"/><Relationship Id="rId26" Type="http://schemas.openxmlformats.org/officeDocument/2006/relationships/hyperlink" Target="http://www.facebook.com/11thLDdems" TargetMode="External"/><Relationship Id="rId3" Type="http://schemas.openxmlformats.org/officeDocument/2006/relationships/image" Target="../media/image2.svg"/><Relationship Id="rId21" Type="http://schemas.openxmlformats.org/officeDocument/2006/relationships/image" Target="../media/image18.svg"/><Relationship Id="rId7" Type="http://schemas.openxmlformats.org/officeDocument/2006/relationships/image" Target="../media/image6.svg"/><Relationship Id="rId12" Type="http://schemas.openxmlformats.org/officeDocument/2006/relationships/hyperlink" Target="http://www.11thlddems.org/Find-my-precinct" TargetMode="External"/><Relationship Id="rId17" Type="http://schemas.openxmlformats.org/officeDocument/2006/relationships/hyperlink" Target="http://www.kingcounty.gov/depts/elections" TargetMode="External"/><Relationship Id="rId25" Type="http://schemas.openxmlformats.org/officeDocument/2006/relationships/image" Target="../media/image22.svg"/><Relationship Id="rId2" Type="http://schemas.openxmlformats.org/officeDocument/2006/relationships/image" Target="../media/image1.png"/><Relationship Id="rId16" Type="http://schemas.openxmlformats.org/officeDocument/2006/relationships/image" Target="../media/image14.svg"/><Relationship Id="rId20" Type="http://schemas.openxmlformats.org/officeDocument/2006/relationships/image" Target="../media/image17.png"/><Relationship Id="rId29" Type="http://schemas.openxmlformats.org/officeDocument/2006/relationships/hyperlink" Target="http://www.11thlddems.org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24" Type="http://schemas.openxmlformats.org/officeDocument/2006/relationships/image" Target="../media/image21.png"/><Relationship Id="rId5" Type="http://schemas.openxmlformats.org/officeDocument/2006/relationships/image" Target="../media/image4.svg"/><Relationship Id="rId15" Type="http://schemas.openxmlformats.org/officeDocument/2006/relationships/image" Target="../media/image13.png"/><Relationship Id="rId23" Type="http://schemas.openxmlformats.org/officeDocument/2006/relationships/image" Target="../media/image20.svg"/><Relationship Id="rId28" Type="http://schemas.openxmlformats.org/officeDocument/2006/relationships/hyperlink" Target="http://www.instragram.com/11thLDdems" TargetMode="External"/><Relationship Id="rId10" Type="http://schemas.openxmlformats.org/officeDocument/2006/relationships/image" Target="../media/image9.png"/><Relationship Id="rId19" Type="http://schemas.openxmlformats.org/officeDocument/2006/relationships/image" Target="../media/image16.svg"/><Relationship Id="rId31" Type="http://schemas.openxmlformats.org/officeDocument/2006/relationships/image" Target="../media/image24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2.svg"/><Relationship Id="rId22" Type="http://schemas.openxmlformats.org/officeDocument/2006/relationships/image" Target="../media/image19.png"/><Relationship Id="rId27" Type="http://schemas.openxmlformats.org/officeDocument/2006/relationships/hyperlink" Target="http://www.twitter.com/11thLDdems" TargetMode="External"/><Relationship Id="rId30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>
            <a:extLst>
              <a:ext uri="{FF2B5EF4-FFF2-40B4-BE49-F238E27FC236}">
                <a16:creationId xmlns:a16="http://schemas.microsoft.com/office/drawing/2014/main" id="{8B98FFCA-59BE-4665-879B-989F23A523F8}"/>
              </a:ext>
            </a:extLst>
          </p:cNvPr>
          <p:cNvSpPr/>
          <p:nvPr/>
        </p:nvSpPr>
        <p:spPr>
          <a:xfrm>
            <a:off x="1073" y="9757006"/>
            <a:ext cx="5715000" cy="1704975"/>
          </a:xfrm>
          <a:prstGeom prst="rect">
            <a:avLst/>
          </a:prstGeom>
          <a:solidFill>
            <a:srgbClr val="0D79BF"/>
          </a:solidFill>
          <a:ln>
            <a:solidFill>
              <a:srgbClr val="0D79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918909B8-51F8-4E88-BD10-99EE7CBB242A}"/>
              </a:ext>
            </a:extLst>
          </p:cNvPr>
          <p:cNvSpPr/>
          <p:nvPr/>
        </p:nvSpPr>
        <p:spPr>
          <a:xfrm>
            <a:off x="2725761" y="9942490"/>
            <a:ext cx="2853747" cy="1367523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DEF9984-9159-4F9C-9B1F-3F3306FAD1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5715000" cy="1571625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8142EE0D-1D7E-4947-BBDB-C5EE2EA0A2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1463" y="4024173"/>
            <a:ext cx="1857375" cy="1943100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2FF90310-0ECC-4AB8-8F9A-DBFB89B2E1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367663" y="6498781"/>
            <a:ext cx="2211845" cy="1727662"/>
          </a:xfrm>
          <a:prstGeom prst="rect">
            <a:avLst/>
          </a:prstGeom>
        </p:spPr>
      </p:pic>
      <p:pic>
        <p:nvPicPr>
          <p:cNvPr id="22" name="Graphic 21">
            <a:extLst>
              <a:ext uri="{FF2B5EF4-FFF2-40B4-BE49-F238E27FC236}">
                <a16:creationId xmlns:a16="http://schemas.microsoft.com/office/drawing/2014/main" id="{074D0849-372B-4E19-AC66-39F840C6C7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984633" y="2266946"/>
            <a:ext cx="1695450" cy="1285875"/>
          </a:xfrm>
          <a:prstGeom prst="rect">
            <a:avLst/>
          </a:prstGeom>
        </p:spPr>
      </p:pic>
      <p:sp>
        <p:nvSpPr>
          <p:cNvPr id="43" name="Oval 42">
            <a:extLst>
              <a:ext uri="{FF2B5EF4-FFF2-40B4-BE49-F238E27FC236}">
                <a16:creationId xmlns:a16="http://schemas.microsoft.com/office/drawing/2014/main" id="{D1B853C9-891B-4A6A-828D-F9D3E37EB66B}"/>
              </a:ext>
            </a:extLst>
          </p:cNvPr>
          <p:cNvSpPr/>
          <p:nvPr/>
        </p:nvSpPr>
        <p:spPr>
          <a:xfrm>
            <a:off x="4377638" y="126507"/>
            <a:ext cx="1097280" cy="10972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DF06A8-3995-4552-A5B8-0A5B06B29B7B}"/>
              </a:ext>
            </a:extLst>
          </p:cNvPr>
          <p:cNvSpPr txBox="1"/>
          <p:nvPr/>
        </p:nvSpPr>
        <p:spPr>
          <a:xfrm>
            <a:off x="145870" y="321817"/>
            <a:ext cx="4189545" cy="11953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4800" dirty="0">
                <a:latin typeface="Permanent Marker" panose="02000000000000000000" pitchFamily="2" charset="0"/>
              </a:rPr>
              <a:t>So You Want</a:t>
            </a:r>
          </a:p>
          <a:p>
            <a:pPr>
              <a:lnSpc>
                <a:spcPts val="4000"/>
              </a:lnSpc>
            </a:pPr>
            <a:r>
              <a:rPr lang="en-US" sz="4800" dirty="0">
                <a:latin typeface="Permanent Marker" panose="02000000000000000000" pitchFamily="2" charset="0"/>
              </a:rPr>
              <a:t>to be a </a:t>
            </a:r>
            <a:r>
              <a:rPr lang="en-US" sz="5800" dirty="0" err="1">
                <a:latin typeface="Permanent Marker" panose="02000000000000000000" pitchFamily="2" charset="0"/>
              </a:rPr>
              <a:t>pco</a:t>
            </a:r>
            <a:r>
              <a:rPr lang="en-US" sz="4800" dirty="0">
                <a:latin typeface="Permanent Marker" panose="02000000000000000000" pitchFamily="2" charset="0"/>
              </a:rPr>
              <a:t>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E4E866A-45EE-43F8-8730-C2772ADCCFBD}"/>
              </a:ext>
            </a:extLst>
          </p:cNvPr>
          <p:cNvSpPr txBox="1"/>
          <p:nvPr/>
        </p:nvSpPr>
        <p:spPr>
          <a:xfrm>
            <a:off x="4551816" y="1249882"/>
            <a:ext cx="7489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onsolas" panose="020B0609020204030204" pitchFamily="49" charset="0"/>
              </a:rPr>
              <a:t>May 2022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BC67DB1-71F4-43B7-AD88-BCC5F35EDF8A}"/>
              </a:ext>
            </a:extLst>
          </p:cNvPr>
          <p:cNvSpPr txBox="1"/>
          <p:nvPr/>
        </p:nvSpPr>
        <p:spPr>
          <a:xfrm>
            <a:off x="113414" y="280781"/>
            <a:ext cx="4189545" cy="11953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4800" dirty="0">
                <a:solidFill>
                  <a:schemeClr val="bg1"/>
                </a:solidFill>
                <a:latin typeface="Permanent Marker" panose="02000000000000000000" pitchFamily="2" charset="0"/>
              </a:rPr>
              <a:t>So You Want</a:t>
            </a:r>
          </a:p>
          <a:p>
            <a:pPr>
              <a:lnSpc>
                <a:spcPts val="4000"/>
              </a:lnSpc>
            </a:pPr>
            <a:r>
              <a:rPr lang="en-US" sz="4800" dirty="0">
                <a:solidFill>
                  <a:schemeClr val="bg1"/>
                </a:solidFill>
                <a:latin typeface="Permanent Marker" panose="02000000000000000000" pitchFamily="2" charset="0"/>
              </a:rPr>
              <a:t>to be a </a:t>
            </a:r>
            <a:r>
              <a:rPr lang="en-US" sz="5800" dirty="0" err="1">
                <a:solidFill>
                  <a:schemeClr val="bg1"/>
                </a:solidFill>
                <a:latin typeface="Permanent Marker" panose="02000000000000000000" pitchFamily="2" charset="0"/>
              </a:rPr>
              <a:t>pco</a:t>
            </a:r>
            <a:r>
              <a:rPr lang="en-US" sz="4800" dirty="0">
                <a:solidFill>
                  <a:schemeClr val="bg1"/>
                </a:solidFill>
                <a:latin typeface="Permanent Marker" panose="02000000000000000000" pitchFamily="2" charset="0"/>
              </a:rPr>
              <a:t>?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BD637A75-EDA1-4FCE-8C3B-5A5AA11359D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936" y="10609494"/>
            <a:ext cx="301624" cy="30162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DBDF796-46D3-4327-96C0-FDAA902E6F5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8" t="1234" r="1638" b="1234"/>
          <a:stretch/>
        </p:blipFill>
        <p:spPr>
          <a:xfrm>
            <a:off x="4418541" y="160233"/>
            <a:ext cx="1021292" cy="1029828"/>
          </a:xfrm>
          <a:prstGeom prst="ellipse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F8E58E90-A27C-4A2F-8D2D-FA25B6326E8D}"/>
              </a:ext>
            </a:extLst>
          </p:cNvPr>
          <p:cNvSpPr txBox="1"/>
          <p:nvPr/>
        </p:nvSpPr>
        <p:spPr>
          <a:xfrm>
            <a:off x="69265" y="1577671"/>
            <a:ext cx="46746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Bangers" panose="00000500000000000000" pitchFamily="2" charset="0"/>
              </a:rPr>
              <a:t>1. FIND YOUR PRECINCT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9E07568-0101-4FD3-B7C6-61CE3F115663}"/>
              </a:ext>
            </a:extLst>
          </p:cNvPr>
          <p:cNvSpPr txBox="1"/>
          <p:nvPr/>
        </p:nvSpPr>
        <p:spPr>
          <a:xfrm>
            <a:off x="555368" y="2230881"/>
            <a:ext cx="35091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Permanent Marker" panose="02000000000000000000" pitchFamily="2" charset="0"/>
              </a:rPr>
              <a:t>PCO</a:t>
            </a:r>
            <a:r>
              <a:rPr lang="en-US" sz="1200" dirty="0">
                <a:latin typeface="Permanent Marker" panose="02000000000000000000" pitchFamily="2" charset="0"/>
              </a:rPr>
              <a:t> means “</a:t>
            </a:r>
            <a:r>
              <a:rPr lang="en-US" sz="1600" dirty="0">
                <a:latin typeface="Permanent Marker" panose="02000000000000000000" pitchFamily="2" charset="0"/>
              </a:rPr>
              <a:t>P</a:t>
            </a:r>
            <a:r>
              <a:rPr lang="en-US" sz="1200" dirty="0">
                <a:latin typeface="Permanent Marker" panose="02000000000000000000" pitchFamily="2" charset="0"/>
              </a:rPr>
              <a:t>recinct </a:t>
            </a:r>
            <a:r>
              <a:rPr lang="en-US" sz="1600" dirty="0">
                <a:latin typeface="Permanent Marker" panose="02000000000000000000" pitchFamily="2" charset="0"/>
              </a:rPr>
              <a:t>c</a:t>
            </a:r>
            <a:r>
              <a:rPr lang="en-US" sz="1200" dirty="0">
                <a:latin typeface="Permanent Marker" panose="02000000000000000000" pitchFamily="2" charset="0"/>
              </a:rPr>
              <a:t>ommittee </a:t>
            </a:r>
            <a:r>
              <a:rPr lang="en-US" sz="1600" dirty="0">
                <a:latin typeface="Permanent Marker" panose="02000000000000000000" pitchFamily="2" charset="0"/>
              </a:rPr>
              <a:t>o</a:t>
            </a:r>
            <a:r>
              <a:rPr lang="en-US" sz="1200" dirty="0">
                <a:latin typeface="Permanent Marker" panose="02000000000000000000" pitchFamily="2" charset="0"/>
              </a:rPr>
              <a:t>fficer”</a:t>
            </a:r>
            <a:r>
              <a:rPr lang="en-US" sz="1200" dirty="0">
                <a:latin typeface="Oswald" pitchFamily="2" charset="0"/>
              </a:rPr>
              <a:t>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0046FFC-7784-47AE-8670-9C41804AF2E6}"/>
              </a:ext>
            </a:extLst>
          </p:cNvPr>
          <p:cNvSpPr txBox="1"/>
          <p:nvPr/>
        </p:nvSpPr>
        <p:spPr>
          <a:xfrm>
            <a:off x="576776" y="2585746"/>
            <a:ext cx="3290644" cy="5924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5888" indent="-115888">
              <a:lnSpc>
                <a:spcPts val="1300"/>
              </a:lnSpc>
            </a:pPr>
            <a:r>
              <a:rPr lang="en-US" sz="1200" dirty="0">
                <a:latin typeface="Permanent Marker" panose="02000000000000000000" pitchFamily="2" charset="0"/>
              </a:rPr>
              <a:t>you’d be the most grassroots official</a:t>
            </a:r>
            <a:br>
              <a:rPr lang="en-US" sz="1200" dirty="0">
                <a:latin typeface="Permanent Marker" panose="02000000000000000000" pitchFamily="2" charset="0"/>
              </a:rPr>
            </a:br>
            <a:r>
              <a:rPr lang="en-US" sz="1200" dirty="0">
                <a:latin typeface="Permanent Marker" panose="02000000000000000000" pitchFamily="2" charset="0"/>
              </a:rPr>
              <a:t>in your party – in charge of organizing</a:t>
            </a:r>
            <a:br>
              <a:rPr lang="en-US" sz="1200" dirty="0">
                <a:latin typeface="Permanent Marker" panose="02000000000000000000" pitchFamily="2" charset="0"/>
              </a:rPr>
            </a:br>
            <a:r>
              <a:rPr lang="en-US" sz="1200" dirty="0">
                <a:latin typeface="Permanent Marker" panose="02000000000000000000" pitchFamily="2" charset="0"/>
              </a:rPr>
              <a:t>Your neighborhood!</a:t>
            </a:r>
            <a:endParaRPr lang="en-US" sz="1200" dirty="0">
              <a:latin typeface="Oswald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4EBE280-ABF5-45C9-9C6E-8E27A9C4D115}"/>
              </a:ext>
            </a:extLst>
          </p:cNvPr>
          <p:cNvSpPr txBox="1"/>
          <p:nvPr/>
        </p:nvSpPr>
        <p:spPr>
          <a:xfrm>
            <a:off x="564080" y="3113119"/>
            <a:ext cx="3587008" cy="4373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5888" indent="-115888">
              <a:lnSpc>
                <a:spcPts val="1300"/>
              </a:lnSpc>
            </a:pPr>
            <a:r>
              <a:rPr lang="en-US" sz="1200" dirty="0">
                <a:latin typeface="Permanent Marker" panose="02000000000000000000" pitchFamily="2" charset="0"/>
              </a:rPr>
              <a:t>First find your precinct!  Visit</a:t>
            </a:r>
            <a:br>
              <a:rPr lang="en-US" sz="1200" dirty="0">
                <a:latin typeface="Permanent Marker" panose="02000000000000000000" pitchFamily="2" charset="0"/>
              </a:rPr>
            </a:br>
            <a:r>
              <a:rPr lang="en-US" sz="1600" dirty="0">
                <a:solidFill>
                  <a:srgbClr val="FF0000"/>
                </a:solidFill>
                <a:latin typeface="Permanent Marker" panose="02000000000000000000" pitchFamily="2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11thLDdems.org/Find-my-precinct</a:t>
            </a:r>
            <a:endParaRPr lang="en-US" sz="1400" dirty="0">
              <a:solidFill>
                <a:srgbClr val="FF0000"/>
              </a:solidFill>
              <a:latin typeface="Oswald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B31CBE2-03F0-49A8-9003-041FFC20328A}"/>
              </a:ext>
            </a:extLst>
          </p:cNvPr>
          <p:cNvSpPr txBox="1"/>
          <p:nvPr/>
        </p:nvSpPr>
        <p:spPr>
          <a:xfrm>
            <a:off x="1459170" y="3455763"/>
            <a:ext cx="41072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0AC6"/>
                </a:solidFill>
                <a:latin typeface="Bangers" panose="00000500000000000000" pitchFamily="2" charset="0"/>
              </a:rPr>
              <a:t>2. Register online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DA37536-E960-4A83-9B4C-36302D1A9A90}"/>
              </a:ext>
            </a:extLst>
          </p:cNvPr>
          <p:cNvSpPr txBox="1"/>
          <p:nvPr/>
        </p:nvSpPr>
        <p:spPr>
          <a:xfrm>
            <a:off x="145870" y="5997462"/>
            <a:ext cx="31406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DBB51B"/>
                </a:solidFill>
                <a:latin typeface="Bangers" panose="00000500000000000000" pitchFamily="2" charset="0"/>
              </a:rPr>
              <a:t>3. Get elected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8472417-31C1-4843-B7D8-B162C852CE4F}"/>
              </a:ext>
            </a:extLst>
          </p:cNvPr>
          <p:cNvSpPr txBox="1"/>
          <p:nvPr/>
        </p:nvSpPr>
        <p:spPr>
          <a:xfrm>
            <a:off x="145870" y="8572069"/>
            <a:ext cx="5399235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ts val="4500"/>
              </a:lnSpc>
            </a:pPr>
            <a:r>
              <a:rPr lang="en-US" sz="4800" dirty="0">
                <a:solidFill>
                  <a:srgbClr val="2C7137"/>
                </a:solidFill>
                <a:latin typeface="Bangers" panose="00000500000000000000" pitchFamily="2" charset="0"/>
              </a:rPr>
              <a:t>4. Lead your community</a:t>
            </a:r>
            <a:br>
              <a:rPr lang="en-US" sz="4800" dirty="0">
                <a:solidFill>
                  <a:srgbClr val="2C7137"/>
                </a:solidFill>
                <a:latin typeface="Bangers" panose="00000500000000000000" pitchFamily="2" charset="0"/>
              </a:rPr>
            </a:br>
            <a:r>
              <a:rPr lang="en-US" sz="4800" dirty="0">
                <a:solidFill>
                  <a:srgbClr val="2C7137"/>
                </a:solidFill>
                <a:latin typeface="Bangers" panose="00000500000000000000" pitchFamily="2" charset="0"/>
              </a:rPr>
              <a:t>to a better future!</a:t>
            </a:r>
          </a:p>
        </p:txBody>
      </p:sp>
      <p:pic>
        <p:nvPicPr>
          <p:cNvPr id="53" name="Graphic 52">
            <a:extLst>
              <a:ext uri="{FF2B5EF4-FFF2-40B4-BE49-F238E27FC236}">
                <a16:creationId xmlns:a16="http://schemas.microsoft.com/office/drawing/2014/main" id="{1EE7EBE3-F6E7-4CB5-8CAA-9098A0C11A2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625855" y="2514064"/>
            <a:ext cx="114300" cy="57150"/>
          </a:xfrm>
          <a:prstGeom prst="rect">
            <a:avLst/>
          </a:prstGeom>
        </p:spPr>
      </p:pic>
      <p:pic>
        <p:nvPicPr>
          <p:cNvPr id="56" name="Graphic 55">
            <a:extLst>
              <a:ext uri="{FF2B5EF4-FFF2-40B4-BE49-F238E27FC236}">
                <a16:creationId xmlns:a16="http://schemas.microsoft.com/office/drawing/2014/main" id="{DEDFC4B3-8ED3-409D-A49B-0200BE49F28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335963" y="2509267"/>
            <a:ext cx="114300" cy="57150"/>
          </a:xfrm>
          <a:prstGeom prst="rect">
            <a:avLst/>
          </a:prstGeom>
        </p:spPr>
      </p:pic>
      <p:pic>
        <p:nvPicPr>
          <p:cNvPr id="57" name="Graphic 56">
            <a:extLst>
              <a:ext uri="{FF2B5EF4-FFF2-40B4-BE49-F238E27FC236}">
                <a16:creationId xmlns:a16="http://schemas.microsoft.com/office/drawing/2014/main" id="{D3F4152A-D6B2-4A54-B10A-C8C34271B21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213525" y="2509267"/>
            <a:ext cx="114300" cy="57150"/>
          </a:xfrm>
          <a:prstGeom prst="rect">
            <a:avLst/>
          </a:prstGeom>
        </p:spPr>
      </p:pic>
      <p:pic>
        <p:nvPicPr>
          <p:cNvPr id="58" name="Graphic 57">
            <a:extLst>
              <a:ext uri="{FF2B5EF4-FFF2-40B4-BE49-F238E27FC236}">
                <a16:creationId xmlns:a16="http://schemas.microsoft.com/office/drawing/2014/main" id="{AED1DC58-7CED-4238-B4E2-0E3C12F2FC7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47393" y="2422438"/>
            <a:ext cx="133350" cy="809625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87DDA327-62FD-4884-8ED0-DC4BFD58EB1B}"/>
              </a:ext>
            </a:extLst>
          </p:cNvPr>
          <p:cNvSpPr txBox="1"/>
          <p:nvPr/>
        </p:nvSpPr>
        <p:spPr>
          <a:xfrm>
            <a:off x="2223073" y="4176266"/>
            <a:ext cx="2639120" cy="425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5888" indent="-115888">
              <a:lnSpc>
                <a:spcPts val="1300"/>
              </a:lnSpc>
            </a:pPr>
            <a:r>
              <a:rPr lang="en-US" sz="1200" dirty="0">
                <a:latin typeface="Permanent Marker" panose="02000000000000000000" pitchFamily="2" charset="0"/>
              </a:rPr>
              <a:t>Becoming a </a:t>
            </a:r>
            <a:r>
              <a:rPr lang="en-US" sz="1200" dirty="0" err="1">
                <a:latin typeface="Permanent Marker" panose="02000000000000000000" pitchFamily="2" charset="0"/>
              </a:rPr>
              <a:t>pco</a:t>
            </a:r>
            <a:r>
              <a:rPr lang="en-US" sz="1200" dirty="0">
                <a:latin typeface="Permanent Marker" panose="02000000000000000000" pitchFamily="2" charset="0"/>
              </a:rPr>
              <a:t> means becoming</a:t>
            </a:r>
            <a:br>
              <a:rPr lang="en-US" sz="1200" dirty="0">
                <a:latin typeface="Permanent Marker" panose="02000000000000000000" pitchFamily="2" charset="0"/>
              </a:rPr>
            </a:br>
            <a:r>
              <a:rPr lang="en-US" sz="1200" dirty="0">
                <a:latin typeface="Permanent Marker" panose="02000000000000000000" pitchFamily="2" charset="0"/>
              </a:rPr>
              <a:t>an elected </a:t>
            </a:r>
            <a:r>
              <a:rPr lang="en-US" sz="1200" dirty="0" err="1">
                <a:latin typeface="Permanent Marker" panose="02000000000000000000" pitchFamily="2" charset="0"/>
              </a:rPr>
              <a:t>offical</a:t>
            </a:r>
            <a:endParaRPr lang="en-US" sz="1200" dirty="0">
              <a:latin typeface="Permanent Marker" panose="02000000000000000000" pitchFamily="2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ABF95FA-0830-49FE-975B-975B8C6CF1C3}"/>
              </a:ext>
            </a:extLst>
          </p:cNvPr>
          <p:cNvSpPr txBox="1"/>
          <p:nvPr/>
        </p:nvSpPr>
        <p:spPr>
          <a:xfrm>
            <a:off x="2224379" y="4611962"/>
            <a:ext cx="2817823" cy="5924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5888" indent="-115888">
              <a:lnSpc>
                <a:spcPts val="1300"/>
              </a:lnSpc>
            </a:pPr>
            <a:r>
              <a:rPr lang="en-US" sz="1200" dirty="0">
                <a:latin typeface="Permanent Marker" panose="02000000000000000000" pitchFamily="2" charset="0"/>
              </a:rPr>
              <a:t>to get elected, you’ve got to file –</a:t>
            </a:r>
            <a:br>
              <a:rPr lang="en-US" sz="1200" dirty="0">
                <a:latin typeface="Permanent Marker" panose="02000000000000000000" pitchFamily="2" charset="0"/>
              </a:rPr>
            </a:br>
            <a:r>
              <a:rPr lang="en-US" sz="1200" dirty="0">
                <a:latin typeface="Permanent Marker" panose="02000000000000000000" pitchFamily="2" charset="0"/>
              </a:rPr>
              <a:t>which means registering</a:t>
            </a:r>
            <a:br>
              <a:rPr lang="en-US" sz="1200" dirty="0">
                <a:latin typeface="Permanent Marker" panose="02000000000000000000" pitchFamily="2" charset="0"/>
              </a:rPr>
            </a:br>
            <a:r>
              <a:rPr lang="en-US" sz="1200" dirty="0">
                <a:latin typeface="Permanent Marker" panose="02000000000000000000" pitchFamily="2" charset="0"/>
              </a:rPr>
              <a:t>your “candidacy”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1EB1CCC-3BBC-41D5-8AE8-D093322AD057}"/>
              </a:ext>
            </a:extLst>
          </p:cNvPr>
          <p:cNvSpPr txBox="1"/>
          <p:nvPr/>
        </p:nvSpPr>
        <p:spPr>
          <a:xfrm>
            <a:off x="2224379" y="5173934"/>
            <a:ext cx="3202223" cy="4837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5888" indent="-115888">
              <a:lnSpc>
                <a:spcPts val="1500"/>
              </a:lnSpc>
            </a:pPr>
            <a:r>
              <a:rPr lang="en-US" sz="1200" dirty="0">
                <a:latin typeface="Permanent Marker" panose="02000000000000000000" pitchFamily="2" charset="0"/>
              </a:rPr>
              <a:t>there is one special week to file:</a:t>
            </a:r>
            <a:br>
              <a:rPr lang="en-US" sz="1200" dirty="0">
                <a:latin typeface="Permanent Marker" panose="02000000000000000000" pitchFamily="2" charset="0"/>
              </a:rPr>
            </a:br>
            <a:r>
              <a:rPr lang="en-US" sz="1600" dirty="0">
                <a:solidFill>
                  <a:srgbClr val="000AC6"/>
                </a:solidFill>
                <a:latin typeface="Permanent Marker" panose="02000000000000000000" pitchFamily="2" charset="0"/>
              </a:rPr>
              <a:t>may 16, 2022 – may 20, 2022</a:t>
            </a:r>
            <a:endParaRPr lang="en-US" sz="1200" dirty="0">
              <a:solidFill>
                <a:srgbClr val="000AC6"/>
              </a:solidFill>
              <a:latin typeface="Permanent Marker" panose="02000000000000000000" pitchFamily="2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3144356-36C8-4770-90C3-05366636441A}"/>
              </a:ext>
            </a:extLst>
          </p:cNvPr>
          <p:cNvSpPr txBox="1"/>
          <p:nvPr/>
        </p:nvSpPr>
        <p:spPr>
          <a:xfrm>
            <a:off x="2212067" y="5586877"/>
            <a:ext cx="3516155" cy="4837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5888" indent="-115888">
              <a:lnSpc>
                <a:spcPts val="1500"/>
              </a:lnSpc>
            </a:pPr>
            <a:r>
              <a:rPr lang="en-US" sz="1200" dirty="0">
                <a:latin typeface="Permanent Marker" panose="02000000000000000000" pitchFamily="2" charset="0"/>
              </a:rPr>
              <a:t>file then at</a:t>
            </a:r>
            <a:br>
              <a:rPr lang="en-US" sz="1200" dirty="0">
                <a:latin typeface="Permanent Marker" panose="02000000000000000000" pitchFamily="2" charset="0"/>
              </a:rPr>
            </a:br>
            <a:r>
              <a:rPr lang="en-US" sz="1600" dirty="0">
                <a:solidFill>
                  <a:srgbClr val="000AC6"/>
                </a:solidFill>
                <a:latin typeface="Permanent Marker" panose="02000000000000000000" pitchFamily="2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kingcounty.gov/depts/elections</a:t>
            </a:r>
            <a:endParaRPr lang="en-US" sz="1200" dirty="0">
              <a:solidFill>
                <a:srgbClr val="000AC6"/>
              </a:solidFill>
              <a:latin typeface="Permanent Marker" panose="02000000000000000000" pitchFamily="2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AA969A1-DDE4-4C57-BF7D-373E5491B85D}"/>
              </a:ext>
            </a:extLst>
          </p:cNvPr>
          <p:cNvSpPr txBox="1"/>
          <p:nvPr/>
        </p:nvSpPr>
        <p:spPr>
          <a:xfrm>
            <a:off x="515625" y="6704858"/>
            <a:ext cx="3023328" cy="4837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5888" indent="-115888">
              <a:lnSpc>
                <a:spcPts val="1500"/>
              </a:lnSpc>
            </a:pPr>
            <a:r>
              <a:rPr lang="en-US" sz="1400" spc="-120" dirty="0">
                <a:latin typeface="Permanent Marker" panose="02000000000000000000" pitchFamily="2" charset="0"/>
              </a:rPr>
              <a:t>if no one else in your precinct signs up,</a:t>
            </a:r>
            <a:br>
              <a:rPr lang="en-US" sz="1400" spc="-120" dirty="0">
                <a:latin typeface="Permanent Marker" panose="02000000000000000000" pitchFamily="2" charset="0"/>
              </a:rPr>
            </a:br>
            <a:r>
              <a:rPr lang="en-US" sz="1400" spc="-120" dirty="0">
                <a:latin typeface="Permanent Marker" panose="02000000000000000000" pitchFamily="2" charset="0"/>
              </a:rPr>
              <a:t>you’ll automatically become </a:t>
            </a:r>
            <a:r>
              <a:rPr lang="en-US" sz="1600" b="1" spc="-120" dirty="0" err="1">
                <a:latin typeface="Permanent Marker" panose="02000000000000000000" pitchFamily="2" charset="0"/>
              </a:rPr>
              <a:t>pco</a:t>
            </a:r>
            <a:r>
              <a:rPr lang="en-US" sz="1400" spc="-120" dirty="0">
                <a:latin typeface="Permanent Marker" panose="02000000000000000000" pitchFamily="2" charset="0"/>
              </a:rPr>
              <a:t>!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50D6B26-DDFB-468F-8D13-3F6060EF2657}"/>
              </a:ext>
            </a:extLst>
          </p:cNvPr>
          <p:cNvSpPr txBox="1"/>
          <p:nvPr/>
        </p:nvSpPr>
        <p:spPr>
          <a:xfrm>
            <a:off x="507640" y="7176140"/>
            <a:ext cx="305314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5888" indent="-115888">
              <a:lnSpc>
                <a:spcPts val="1500"/>
              </a:lnSpc>
            </a:pPr>
            <a:r>
              <a:rPr lang="en-US" sz="1400" spc="-120" dirty="0">
                <a:latin typeface="Permanent Marker" panose="02000000000000000000" pitchFamily="2" charset="0"/>
              </a:rPr>
              <a:t>if</a:t>
            </a:r>
            <a:r>
              <a:rPr lang="en-US" sz="1050" spc="-120" dirty="0">
                <a:latin typeface="Permanent Marker" panose="02000000000000000000" pitchFamily="2" charset="0"/>
              </a:rPr>
              <a:t> </a:t>
            </a:r>
            <a:r>
              <a:rPr lang="en-US" sz="1400" spc="-120" dirty="0">
                <a:latin typeface="Permanent Marker" panose="02000000000000000000" pitchFamily="2" charset="0"/>
              </a:rPr>
              <a:t>someone</a:t>
            </a:r>
            <a:r>
              <a:rPr lang="en-US" sz="1050" spc="-120" dirty="0">
                <a:latin typeface="Permanent Marker" panose="02000000000000000000" pitchFamily="2" charset="0"/>
              </a:rPr>
              <a:t> </a:t>
            </a:r>
            <a:r>
              <a:rPr lang="en-US" sz="1400" spc="-120" dirty="0">
                <a:latin typeface="Permanent Marker" panose="02000000000000000000" pitchFamily="2" charset="0"/>
              </a:rPr>
              <a:t>else</a:t>
            </a:r>
            <a:r>
              <a:rPr lang="en-US" sz="1050" spc="-120" dirty="0">
                <a:latin typeface="Permanent Marker" panose="02000000000000000000" pitchFamily="2" charset="0"/>
              </a:rPr>
              <a:t> </a:t>
            </a:r>
            <a:r>
              <a:rPr lang="en-US" sz="1400" spc="-120" dirty="0">
                <a:latin typeface="Permanent Marker" panose="02000000000000000000" pitchFamily="2" charset="0"/>
              </a:rPr>
              <a:t>signs</a:t>
            </a:r>
            <a:r>
              <a:rPr lang="en-US" sz="1050" spc="-120" dirty="0">
                <a:latin typeface="Permanent Marker" panose="02000000000000000000" pitchFamily="2" charset="0"/>
              </a:rPr>
              <a:t> </a:t>
            </a:r>
            <a:r>
              <a:rPr lang="en-US" sz="1400" spc="-120" dirty="0">
                <a:latin typeface="Permanent Marker" panose="02000000000000000000" pitchFamily="2" charset="0"/>
              </a:rPr>
              <a:t>up</a:t>
            </a:r>
            <a:r>
              <a:rPr lang="en-US" sz="1050" spc="-120" dirty="0">
                <a:latin typeface="Permanent Marker" panose="02000000000000000000" pitchFamily="2" charset="0"/>
              </a:rPr>
              <a:t> </a:t>
            </a:r>
            <a:r>
              <a:rPr lang="en-US" sz="1400" spc="-120" dirty="0">
                <a:latin typeface="Permanent Marker" panose="02000000000000000000" pitchFamily="2" charset="0"/>
              </a:rPr>
              <a:t>in</a:t>
            </a:r>
            <a:r>
              <a:rPr lang="en-US" sz="1050" spc="-120" dirty="0">
                <a:latin typeface="Permanent Marker" panose="02000000000000000000" pitchFamily="2" charset="0"/>
              </a:rPr>
              <a:t> </a:t>
            </a:r>
            <a:r>
              <a:rPr lang="en-US" sz="1400" spc="-120" dirty="0">
                <a:latin typeface="Permanent Marker" panose="02000000000000000000" pitchFamily="2" charset="0"/>
              </a:rPr>
              <a:t>your</a:t>
            </a:r>
            <a:r>
              <a:rPr lang="en-US" sz="1050" spc="-120" dirty="0">
                <a:latin typeface="Permanent Marker" panose="02000000000000000000" pitchFamily="2" charset="0"/>
              </a:rPr>
              <a:t> </a:t>
            </a:r>
            <a:r>
              <a:rPr lang="en-US" sz="1400" spc="-120" dirty="0">
                <a:latin typeface="Permanent Marker" panose="02000000000000000000" pitchFamily="2" charset="0"/>
              </a:rPr>
              <a:t>precinct,</a:t>
            </a:r>
            <a:br>
              <a:rPr lang="en-US" sz="1400" spc="-120" dirty="0">
                <a:latin typeface="Permanent Marker" panose="02000000000000000000" pitchFamily="2" charset="0"/>
              </a:rPr>
            </a:br>
            <a:r>
              <a:rPr lang="en-US" sz="1400" spc="-120" dirty="0">
                <a:latin typeface="Permanent Marker" panose="02000000000000000000" pitchFamily="2" charset="0"/>
              </a:rPr>
              <a:t>you’ll get your name on the ballot!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1FDF9C0-8D7E-483B-B46A-285ED9463EDE}"/>
              </a:ext>
            </a:extLst>
          </p:cNvPr>
          <p:cNvSpPr txBox="1"/>
          <p:nvPr/>
        </p:nvSpPr>
        <p:spPr>
          <a:xfrm>
            <a:off x="515625" y="7652290"/>
            <a:ext cx="2012410" cy="291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5888" indent="-115888">
              <a:lnSpc>
                <a:spcPts val="1500"/>
              </a:lnSpc>
            </a:pPr>
            <a:r>
              <a:rPr lang="en-US" sz="1400" spc="-120" dirty="0">
                <a:latin typeface="Permanent Marker" panose="02000000000000000000" pitchFamily="2" charset="0"/>
              </a:rPr>
              <a:t>if you win – you’re a </a:t>
            </a:r>
            <a:r>
              <a:rPr lang="en-US" sz="1600" b="1" spc="-120" dirty="0" err="1">
                <a:latin typeface="Permanent Marker" panose="02000000000000000000" pitchFamily="2" charset="0"/>
              </a:rPr>
              <a:t>pco</a:t>
            </a:r>
            <a:r>
              <a:rPr lang="en-US" sz="1400" spc="-120" dirty="0">
                <a:latin typeface="Permanent Marker" panose="02000000000000000000" pitchFamily="2" charset="0"/>
              </a:rPr>
              <a:t>!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B6EE208-54F4-442D-B791-0103E70632B6}"/>
              </a:ext>
            </a:extLst>
          </p:cNvPr>
          <p:cNvSpPr txBox="1"/>
          <p:nvPr/>
        </p:nvSpPr>
        <p:spPr>
          <a:xfrm>
            <a:off x="515625" y="8044608"/>
            <a:ext cx="391831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5888" indent="-115888">
              <a:lnSpc>
                <a:spcPts val="1500"/>
              </a:lnSpc>
            </a:pPr>
            <a:r>
              <a:rPr lang="en-US" sz="1400" spc="-120" dirty="0">
                <a:latin typeface="Permanent Marker" panose="02000000000000000000" pitchFamily="2" charset="0"/>
              </a:rPr>
              <a:t>if you lose – don’t worry, you can still</a:t>
            </a:r>
            <a:br>
              <a:rPr lang="en-US" sz="1400" spc="-120" dirty="0">
                <a:latin typeface="Permanent Marker" panose="02000000000000000000" pitchFamily="2" charset="0"/>
              </a:rPr>
            </a:br>
            <a:r>
              <a:rPr lang="en-US" sz="1400" spc="-120" dirty="0">
                <a:latin typeface="Permanent Marker" panose="02000000000000000000" pitchFamily="2" charset="0"/>
              </a:rPr>
              <a:t>get appointed to serve as </a:t>
            </a:r>
            <a:r>
              <a:rPr lang="en-US" sz="1400" spc="-120" dirty="0" err="1">
                <a:latin typeface="Permanent Marker" panose="02000000000000000000" pitchFamily="2" charset="0"/>
              </a:rPr>
              <a:t>pco</a:t>
            </a:r>
            <a:r>
              <a:rPr lang="en-US" sz="1400" spc="-120" dirty="0">
                <a:latin typeface="Permanent Marker" panose="02000000000000000000" pitchFamily="2" charset="0"/>
              </a:rPr>
              <a:t> in a vacant precinct</a:t>
            </a:r>
          </a:p>
        </p:txBody>
      </p:sp>
      <p:pic>
        <p:nvPicPr>
          <p:cNvPr id="70" name="Graphic 69">
            <a:extLst>
              <a:ext uri="{FF2B5EF4-FFF2-40B4-BE49-F238E27FC236}">
                <a16:creationId xmlns:a16="http://schemas.microsoft.com/office/drawing/2014/main" id="{DFD0792A-8CF7-4DB0-A531-24EF7494AD5E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115285" y="4265873"/>
            <a:ext cx="133350" cy="1028700"/>
          </a:xfrm>
          <a:prstGeom prst="rect">
            <a:avLst/>
          </a:prstGeom>
        </p:spPr>
      </p:pic>
      <p:pic>
        <p:nvPicPr>
          <p:cNvPr id="71" name="Graphic 70">
            <a:extLst>
              <a:ext uri="{FF2B5EF4-FFF2-40B4-BE49-F238E27FC236}">
                <a16:creationId xmlns:a16="http://schemas.microsoft.com/office/drawing/2014/main" id="{05E30EAF-1B14-4CE7-A929-7EDEE17F7BD5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117825" y="5712300"/>
            <a:ext cx="133350" cy="9525"/>
          </a:xfrm>
          <a:prstGeom prst="rect">
            <a:avLst/>
          </a:prstGeom>
        </p:spPr>
      </p:pic>
      <p:pic>
        <p:nvPicPr>
          <p:cNvPr id="72" name="Graphic 71">
            <a:extLst>
              <a:ext uri="{FF2B5EF4-FFF2-40B4-BE49-F238E27FC236}">
                <a16:creationId xmlns:a16="http://schemas.microsoft.com/office/drawing/2014/main" id="{4B9FE371-896A-4A4B-B5E6-3F5A9D7A47C0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536260" y="7895620"/>
            <a:ext cx="981075" cy="76200"/>
          </a:xfrm>
          <a:prstGeom prst="rect">
            <a:avLst/>
          </a:prstGeom>
        </p:spPr>
      </p:pic>
      <p:pic>
        <p:nvPicPr>
          <p:cNvPr id="73" name="Graphic 72">
            <a:extLst>
              <a:ext uri="{FF2B5EF4-FFF2-40B4-BE49-F238E27FC236}">
                <a16:creationId xmlns:a16="http://schemas.microsoft.com/office/drawing/2014/main" id="{8618BBFB-F209-4BE4-8721-A261FAC97670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53447" y="8472085"/>
            <a:ext cx="981075" cy="76200"/>
          </a:xfrm>
          <a:prstGeom prst="rect">
            <a:avLst/>
          </a:prstGeom>
        </p:spPr>
      </p:pic>
      <p:pic>
        <p:nvPicPr>
          <p:cNvPr id="74" name="Graphic 73">
            <a:extLst>
              <a:ext uri="{FF2B5EF4-FFF2-40B4-BE49-F238E27FC236}">
                <a16:creationId xmlns:a16="http://schemas.microsoft.com/office/drawing/2014/main" id="{561767AA-86CE-41F4-AA28-CA7F31512417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790825" y="5710237"/>
            <a:ext cx="133350" cy="9525"/>
          </a:xfrm>
          <a:prstGeom prst="rect">
            <a:avLst/>
          </a:prstGeom>
        </p:spPr>
      </p:pic>
      <p:pic>
        <p:nvPicPr>
          <p:cNvPr id="75" name="Graphic 74">
            <a:extLst>
              <a:ext uri="{FF2B5EF4-FFF2-40B4-BE49-F238E27FC236}">
                <a16:creationId xmlns:a16="http://schemas.microsoft.com/office/drawing/2014/main" id="{7993ABCB-936D-4B3E-9DA9-215138F87BB5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34435" y="6849233"/>
            <a:ext cx="133350" cy="9525"/>
          </a:xfrm>
          <a:prstGeom prst="rect">
            <a:avLst/>
          </a:prstGeom>
        </p:spPr>
      </p:pic>
      <p:pic>
        <p:nvPicPr>
          <p:cNvPr id="76" name="Graphic 75">
            <a:extLst>
              <a:ext uri="{FF2B5EF4-FFF2-40B4-BE49-F238E27FC236}">
                <a16:creationId xmlns:a16="http://schemas.microsoft.com/office/drawing/2014/main" id="{92B169E1-392C-4AFF-A666-1A32D9DC1362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34435" y="7310281"/>
            <a:ext cx="133350" cy="9525"/>
          </a:xfrm>
          <a:prstGeom prst="rect">
            <a:avLst/>
          </a:prstGeom>
        </p:spPr>
      </p:pic>
      <p:pic>
        <p:nvPicPr>
          <p:cNvPr id="77" name="Graphic 76">
            <a:extLst>
              <a:ext uri="{FF2B5EF4-FFF2-40B4-BE49-F238E27FC236}">
                <a16:creationId xmlns:a16="http://schemas.microsoft.com/office/drawing/2014/main" id="{D4133BAA-E7D8-4FEF-98A3-44AC7D4D73FB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34435" y="7789820"/>
            <a:ext cx="133350" cy="9525"/>
          </a:xfrm>
          <a:prstGeom prst="rect">
            <a:avLst/>
          </a:prstGeom>
        </p:spPr>
      </p:pic>
      <p:pic>
        <p:nvPicPr>
          <p:cNvPr id="78" name="Graphic 77">
            <a:extLst>
              <a:ext uri="{FF2B5EF4-FFF2-40B4-BE49-F238E27FC236}">
                <a16:creationId xmlns:a16="http://schemas.microsoft.com/office/drawing/2014/main" id="{5A1650B3-9EE9-41ED-91EA-D99E317D5F3D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34435" y="8181463"/>
            <a:ext cx="133350" cy="952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386572E1-5D8D-4563-A2ED-218D5ADD1C7D}"/>
              </a:ext>
            </a:extLst>
          </p:cNvPr>
          <p:cNvSpPr txBox="1"/>
          <p:nvPr/>
        </p:nvSpPr>
        <p:spPr>
          <a:xfrm>
            <a:off x="69265" y="10367066"/>
            <a:ext cx="2656496" cy="9900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dirty="0">
                <a:solidFill>
                  <a:schemeClr val="bg1"/>
                </a:solidFill>
                <a:latin typeface="Oswald" pitchFamily="2" charset="0"/>
              </a:rPr>
              <a:t>Follow the</a:t>
            </a:r>
            <a:br>
              <a:rPr lang="en-US" sz="3400" b="1" dirty="0">
                <a:solidFill>
                  <a:schemeClr val="bg1"/>
                </a:solidFill>
                <a:latin typeface="Oswald" pitchFamily="2" charset="0"/>
              </a:rPr>
            </a:br>
            <a:r>
              <a:rPr lang="en-US" sz="3400" b="1" dirty="0">
                <a:solidFill>
                  <a:schemeClr val="bg1"/>
                </a:solidFill>
                <a:latin typeface="Oswald" pitchFamily="2" charset="0"/>
              </a:rPr>
              <a:t>11th LD Dems!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733AEC4-FF2A-4D36-9281-393CB9C6AD24}"/>
              </a:ext>
            </a:extLst>
          </p:cNvPr>
          <p:cNvSpPr txBox="1"/>
          <p:nvPr/>
        </p:nvSpPr>
        <p:spPr>
          <a:xfrm>
            <a:off x="310516" y="9881949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pc="-150" dirty="0">
                <a:solidFill>
                  <a:schemeClr val="bg1"/>
                </a:solidFill>
                <a:latin typeface="Oswald" pitchFamily="2" charset="0"/>
              </a:rPr>
              <a:t>Want to Learn More?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443189E-91F7-4C3B-A136-9408214317E2}"/>
              </a:ext>
            </a:extLst>
          </p:cNvPr>
          <p:cNvSpPr txBox="1"/>
          <p:nvPr/>
        </p:nvSpPr>
        <p:spPr>
          <a:xfrm>
            <a:off x="3108960" y="10006088"/>
            <a:ext cx="2470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facebook.com/11thLDdems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6250A60-DA40-4174-B062-9622EB03B023}"/>
              </a:ext>
            </a:extLst>
          </p:cNvPr>
          <p:cNvSpPr txBox="1"/>
          <p:nvPr/>
        </p:nvSpPr>
        <p:spPr>
          <a:xfrm>
            <a:off x="3108960" y="10289546"/>
            <a:ext cx="1369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ldrich" panose="02000000000000000000" pitchFamily="2" charset="0"/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US" sz="1400" dirty="0">
                <a:latin typeface="Consolas" panose="020B0609020204030204" pitchFamily="49" charset="0"/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11thLDdems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AFD76AA-17D0-473D-BD03-E868B64D5EEB}"/>
              </a:ext>
            </a:extLst>
          </p:cNvPr>
          <p:cNvSpPr txBox="1"/>
          <p:nvPr/>
        </p:nvSpPr>
        <p:spPr>
          <a:xfrm>
            <a:off x="3108960" y="10601978"/>
            <a:ext cx="1369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ldrich" panose="02000000000000000000" pitchFamily="2" charset="0"/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US" sz="1400" dirty="0">
                <a:latin typeface="Consolas" panose="020B0609020204030204" pitchFamily="49" charset="0"/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11thLDdems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7B757AC-9EEF-428A-B4A9-2963045FCF0F}"/>
              </a:ext>
            </a:extLst>
          </p:cNvPr>
          <p:cNvSpPr txBox="1"/>
          <p:nvPr/>
        </p:nvSpPr>
        <p:spPr>
          <a:xfrm>
            <a:off x="3108960" y="10917217"/>
            <a:ext cx="1973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www.11thLDdems.org</a:t>
            </a:r>
            <a:endParaRPr lang="en-US" sz="1400" dirty="0">
              <a:latin typeface="Consolas" panose="020B0609020204030204" pitchFamily="49" charset="0"/>
            </a:endParaRPr>
          </a:p>
        </p:txBody>
      </p:sp>
      <p:pic>
        <p:nvPicPr>
          <p:cNvPr id="85" name="Graphic 84">
            <a:extLst>
              <a:ext uri="{FF2B5EF4-FFF2-40B4-BE49-F238E27FC236}">
                <a16:creationId xmlns:a16="http://schemas.microsoft.com/office/drawing/2014/main" id="{5AAA4D7C-2E48-4449-A876-C79A71A6150D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2827319" y="10035701"/>
            <a:ext cx="2667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244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225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Aldrich</vt:lpstr>
      <vt:lpstr>Arial</vt:lpstr>
      <vt:lpstr>Bangers</vt:lpstr>
      <vt:lpstr>Calibri</vt:lpstr>
      <vt:lpstr>Calibri Light</vt:lpstr>
      <vt:lpstr>Consolas</vt:lpstr>
      <vt:lpstr>Oswald</vt:lpstr>
      <vt:lpstr>Permanent Marker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Benton Coblentz</dc:creator>
  <cp:lastModifiedBy>Benton Coblentz</cp:lastModifiedBy>
  <cp:revision>11</cp:revision>
  <dcterms:created xsi:type="dcterms:W3CDTF">2020-04-21T00:23:11Z</dcterms:created>
  <dcterms:modified xsi:type="dcterms:W3CDTF">2022-05-10T04:28:05Z</dcterms:modified>
</cp:coreProperties>
</file>